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2C6020AD-AB0D-4DC3-B8C4-D1FD744D0547}">
          <p14:sldIdLst>
            <p14:sldId id="271"/>
            <p14:sldId id="272"/>
            <p14:sldId id="273"/>
            <p14:sldId id="274"/>
          </p14:sldIdLst>
        </p14:section>
        <p14:section name="Phần 3" id="{F37F1F57-98FD-48B3-A08A-C206774465E3}">
          <p14:sldIdLst>
            <p14:sldId id="275"/>
          </p14:sldIdLst>
        </p14:section>
        <p14:section name="Phần 4" id="{F664678F-C9D8-4D56-BCFE-505F91C7BFD9}">
          <p14:sldIdLst>
            <p14:sldId id="276"/>
            <p14:sldId id="277"/>
            <p14:sldId id="278"/>
          </p14:sldIdLst>
        </p14:section>
        <p14:section name="Phần 5" id="{53F6424F-987A-4771-85B2-02A5AC8A8A6A}">
          <p14:sldIdLst>
            <p14:sldId id="279"/>
            <p14:sldId id="280"/>
          </p14:sldIdLst>
        </p14:section>
        <p14:section name="Phần 6" id="{C315F09B-BC37-44D0-9ECE-361DC2C936EC}">
          <p14:sldIdLst>
            <p14:sldId id="281"/>
            <p14:sldId id="282"/>
            <p14:sldId id="283"/>
          </p14:sldIdLst>
        </p14:section>
        <p14:section name="Phần 7" id="{2C5D0DD8-5E73-4E06-B447-5CBF301BDEF1}">
          <p14:sldIdLst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Phần 8" id="{52C8B574-38E8-48C9-8FE7-4B871D9DC49F}">
          <p14:sldIdLst>
            <p14:sldId id="291"/>
          </p14:sldIdLst>
        </p14:section>
        <p14:section name="Phần 9" id="{9C2E2E33-0B44-4818-8072-4DEE8ADB9D55}">
          <p14:sldIdLst>
            <p14:sldId id="292"/>
            <p14:sldId id="293"/>
            <p14:sldId id="294"/>
            <p14:sldId id="295"/>
          </p14:sldIdLst>
        </p14:section>
        <p14:section name="Phần 10" id="{9085B23B-86AD-44E2-8CD8-40DC09E85095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ô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Xóa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ô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ô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tùy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6313640E-58E2-442C-B354-60AF54F45D29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03127-7277-41BF-81D9-EA1014F327EA}" type="parTrans" cxnId="{740CE692-3C82-4B6A-B77F-E251A8005FDC}">
      <dgm:prSet/>
      <dgm:spPr/>
      <dgm:t>
        <a:bodyPr/>
        <a:lstStyle/>
        <a:p>
          <a:endParaRPr lang="en-US"/>
        </a:p>
      </dgm:t>
    </dgm:pt>
    <dgm:pt modelId="{55AE513B-C855-4E6D-9170-8B6278B65DB9}" type="sibTrans" cxnId="{740CE692-3C82-4B6A-B77F-E251A8005FDC}">
      <dgm:prSet/>
      <dgm:spPr/>
      <dgm:t>
        <a:bodyPr/>
        <a:lstStyle/>
        <a:p>
          <a:endParaRPr lang="en-US"/>
        </a:p>
      </dgm:t>
    </dgm:pt>
    <dgm:pt modelId="{D7A01BD0-8113-426F-A85E-C5925FCF26AF}">
      <dgm:prSet custT="1"/>
      <dgm:spPr/>
      <dgm:t>
        <a:bodyPr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(Themes)</a:t>
          </a:r>
          <a:endParaRPr lang="en-US" sz="1600" dirty="0"/>
        </a:p>
      </dgm:t>
    </dgm:pt>
    <dgm:pt modelId="{5E0C9294-D67B-46C3-8966-E3EFD56EE4D4}" type="parTrans" cxnId="{9780ECF3-657E-4DC8-82C4-6B4E72F188A3}">
      <dgm:prSet/>
      <dgm:spPr/>
      <dgm:t>
        <a:bodyPr/>
        <a:lstStyle/>
        <a:p>
          <a:endParaRPr lang="en-US"/>
        </a:p>
      </dgm:t>
    </dgm:pt>
    <dgm:pt modelId="{E9AB2EE8-B27C-47A4-B4E6-54992A8E6FC5}" type="sibTrans" cxnId="{9780ECF3-657E-4DC8-82C4-6B4E72F188A3}">
      <dgm:prSet/>
      <dgm:spPr/>
      <dgm:t>
        <a:bodyPr/>
        <a:lstStyle/>
        <a:p>
          <a:endParaRPr lang="en-US"/>
        </a:p>
      </dgm:t>
    </dgm:pt>
    <dgm:pt modelId="{10C8224C-9860-4433-A3B1-42BF8B6AE9D1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D943A-CF37-4E12-B4C6-3578A572E863}" type="parTrans" cxnId="{D2D728AF-D10F-4BB1-9D54-616806F2DAFE}">
      <dgm:prSet/>
      <dgm:spPr/>
      <dgm:t>
        <a:bodyPr/>
        <a:lstStyle/>
        <a:p>
          <a:endParaRPr lang="en-US"/>
        </a:p>
      </dgm:t>
    </dgm:pt>
    <dgm:pt modelId="{A755113C-1DC1-4A61-8BA1-A744CBBD7AED}" type="sibTrans" cxnId="{D2D728AF-D10F-4BB1-9D54-616806F2DAFE}">
      <dgm:prSet/>
      <dgm:spPr/>
      <dgm:t>
        <a:bodyPr/>
        <a:lstStyle/>
        <a:p>
          <a:endParaRPr lang="en-US"/>
        </a:p>
      </dgm:t>
    </dgm:pt>
    <dgm:pt modelId="{1B246DD4-7814-4D5E-ABC0-54D7B60870ED}">
      <dgm:prSet custT="1"/>
      <dgm:spPr/>
      <dgm:t>
        <a:bodyPr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Cell Style</a:t>
          </a:r>
          <a:endParaRPr lang="en-US" sz="1600" dirty="0"/>
        </a:p>
      </dgm:t>
    </dgm:pt>
    <dgm:pt modelId="{7D557A8A-D580-4FF4-A2DB-F7FD3C127785}" type="parTrans" cxnId="{D381EBF0-DB6E-4850-BE9F-D829EFFF814E}">
      <dgm:prSet/>
      <dgm:spPr/>
      <dgm:t>
        <a:bodyPr/>
        <a:lstStyle/>
        <a:p>
          <a:endParaRPr lang="en-US"/>
        </a:p>
      </dgm:t>
    </dgm:pt>
    <dgm:pt modelId="{AB76FAA2-BAFA-4B1C-A68C-4D6015CC4488}" type="sibTrans" cxnId="{D381EBF0-DB6E-4850-BE9F-D829EFFF814E}">
      <dgm:prSet/>
      <dgm:spPr/>
      <dgm:t>
        <a:bodyPr/>
        <a:lstStyle/>
        <a:p>
          <a:endParaRPr lang="en-US"/>
        </a:p>
      </dgm:t>
    </dgm:pt>
    <dgm:pt modelId="{D7816690-3B10-4CDD-9093-94F8A60C19AE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(Conditional Formatting)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C158E-5C98-4AF2-93C4-DAB3E0D85CE2}" type="parTrans" cxnId="{C5FF0D14-E37F-4265-B13E-012781A19F97}">
      <dgm:prSet/>
      <dgm:spPr/>
      <dgm:t>
        <a:bodyPr/>
        <a:lstStyle/>
        <a:p>
          <a:endParaRPr lang="en-US"/>
        </a:p>
      </dgm:t>
    </dgm:pt>
    <dgm:pt modelId="{D2561593-36E0-47E3-A570-AB4F5CC3A6E9}" type="sibTrans" cxnId="{C5FF0D14-E37F-4265-B13E-012781A19F97}">
      <dgm:prSet/>
      <dgm:spPr/>
      <dgm:t>
        <a:bodyPr/>
        <a:lstStyle/>
        <a:p>
          <a:endParaRPr lang="en-US"/>
        </a:p>
      </dgm:t>
    </dgm:pt>
    <dgm:pt modelId="{CAA67EAF-17DC-4FF2-936F-281BE99E9D1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1DD93-6F89-494B-BF23-194F26EC933C}" type="parTrans" cxnId="{F4F43916-9030-47AA-80D4-F448FC6F2746}">
      <dgm:prSet/>
      <dgm:spPr/>
      <dgm:t>
        <a:bodyPr/>
        <a:lstStyle/>
        <a:p>
          <a:endParaRPr lang="en-US"/>
        </a:p>
      </dgm:t>
    </dgm:pt>
    <dgm:pt modelId="{51F9C1E2-9A0E-4C62-B82A-C89B3155E3C2}" type="sibTrans" cxnId="{F4F43916-9030-47AA-80D4-F448FC6F2746}">
      <dgm:prSet/>
      <dgm:spPr/>
      <dgm:t>
        <a:bodyPr/>
        <a:lstStyle/>
        <a:p>
          <a:endParaRPr lang="en-US"/>
        </a:p>
      </dgm:t>
    </dgm:pt>
    <dgm:pt modelId="{62FA1963-4792-4CF5-BC91-52D3B68ECDD4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6E871-83D4-4963-B01D-009772573B5F}" type="parTrans" cxnId="{6490F214-6819-4C17-9C61-D57B3FA7F92B}">
      <dgm:prSet/>
      <dgm:spPr/>
      <dgm:t>
        <a:bodyPr/>
        <a:lstStyle/>
        <a:p>
          <a:endParaRPr lang="en-US"/>
        </a:p>
      </dgm:t>
    </dgm:pt>
    <dgm:pt modelId="{FA32B5EC-955A-47EB-856B-8C7E3223B462}" type="sibTrans" cxnId="{6490F214-6819-4C17-9C61-D57B3FA7F92B}">
      <dgm:prSet/>
      <dgm:spPr/>
      <dgm:t>
        <a:bodyPr/>
        <a:lstStyle/>
        <a:p>
          <a:endParaRPr lang="en-US"/>
        </a:p>
      </dgm:t>
    </dgm:pt>
    <dgm:pt modelId="{F379A215-B990-428F-AB39-78CA4E048280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(Templates)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1E201-C939-474B-8CAA-CC9749F87323}" type="parTrans" cxnId="{51708721-9C6D-4EF5-B4AE-E872F033F4AD}">
      <dgm:prSet/>
      <dgm:spPr/>
      <dgm:t>
        <a:bodyPr/>
        <a:lstStyle/>
        <a:p>
          <a:endParaRPr lang="en-US"/>
        </a:p>
      </dgm:t>
    </dgm:pt>
    <dgm:pt modelId="{C8D60642-7810-44D1-AB1E-64FA4891A19B}" type="sibTrans" cxnId="{51708721-9C6D-4EF5-B4AE-E872F033F4AD}">
      <dgm:prSet/>
      <dgm:spPr/>
      <dgm:t>
        <a:bodyPr/>
        <a:lstStyle/>
        <a:p>
          <a:endParaRPr lang="en-US"/>
        </a:p>
      </dgm:t>
    </dgm:pt>
    <dgm:pt modelId="{78E56301-5E1A-4D86-962C-CA6F3D2662D6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92931D-5432-48FA-A58C-07ACC61ACDDE}" type="parTrans" cxnId="{793FEA2F-BAC7-4BF5-AE0A-1BE4FBF28857}">
      <dgm:prSet/>
      <dgm:spPr/>
      <dgm:t>
        <a:bodyPr/>
        <a:lstStyle/>
        <a:p>
          <a:endParaRPr lang="en-US"/>
        </a:p>
      </dgm:t>
    </dgm:pt>
    <dgm:pt modelId="{58A69AFE-7FC1-4C1B-9458-5F5639FF06B7}" type="sibTrans" cxnId="{793FEA2F-BAC7-4BF5-AE0A-1BE4FBF28857}">
      <dgm:prSet/>
      <dgm:spPr/>
      <dgm:t>
        <a:bodyPr/>
        <a:lstStyle/>
        <a:p>
          <a:endParaRPr lang="en-US"/>
        </a:p>
      </dgm:t>
    </dgm:pt>
    <dgm:pt modelId="{862F3718-ACD9-4CFB-B458-00058F2B370A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C9C23-3C6D-4F1D-A45A-93B08AF7F61E}" type="parTrans" cxnId="{677E2726-5DCE-4ABC-9B50-A4C8E2709A33}">
      <dgm:prSet/>
      <dgm:spPr/>
      <dgm:t>
        <a:bodyPr/>
        <a:lstStyle/>
        <a:p>
          <a:endParaRPr lang="en-US"/>
        </a:p>
      </dgm:t>
    </dgm:pt>
    <dgm:pt modelId="{5DC42A90-07FE-4619-A54F-2262ED509118}" type="sibTrans" cxnId="{677E2726-5DCE-4ABC-9B50-A4C8E2709A33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9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9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9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9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9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9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9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9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9ACCD-F58A-45DA-8261-B121CBF9B056}" type="pres">
      <dgm:prSet presAssocID="{A5721407-19E0-49EF-887D-715490C5DCCC}" presName="spacing" presStyleCnt="0"/>
      <dgm:spPr/>
    </dgm:pt>
    <dgm:pt modelId="{A7C2D6EE-A7BD-4B6B-A510-99AC84DA2AD3}" type="pres">
      <dgm:prSet presAssocID="{6313640E-58E2-442C-B354-60AF54F45D29}" presName="linNode" presStyleCnt="0"/>
      <dgm:spPr/>
    </dgm:pt>
    <dgm:pt modelId="{95FC561F-DD88-4FB3-9617-00B4057BBFE6}" type="pres">
      <dgm:prSet presAssocID="{6313640E-58E2-442C-B354-60AF54F45D29}" presName="parentShp" presStyleLbl="node1" presStyleIdx="4" presStyleCnt="9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293EC-C538-44C7-A369-27DC9D4266F2}" type="pres">
      <dgm:prSet presAssocID="{6313640E-58E2-442C-B354-60AF54F45D29}" presName="childShp" presStyleLbl="bgAccFollowNode1" presStyleIdx="4" presStyleCnt="9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16B9F-8EE3-403D-B92C-EA8C6E6B2B0E}" type="pres">
      <dgm:prSet presAssocID="{55AE513B-C855-4E6D-9170-8B6278B65DB9}" presName="spacing" presStyleCnt="0"/>
      <dgm:spPr/>
    </dgm:pt>
    <dgm:pt modelId="{739D0F33-5231-4E4A-8D53-FFB4202A0013}" type="pres">
      <dgm:prSet presAssocID="{10C8224C-9860-4433-A3B1-42BF8B6AE9D1}" presName="linNode" presStyleCnt="0"/>
      <dgm:spPr/>
    </dgm:pt>
    <dgm:pt modelId="{6DEEF12F-EDDB-408A-B2B9-6032C13551F9}" type="pres">
      <dgm:prSet presAssocID="{10C8224C-9860-4433-A3B1-42BF8B6AE9D1}" presName="parentShp" presStyleLbl="node1" presStyleIdx="5" presStyleCnt="9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7ACB7-176F-4881-B79E-9061C98690E6}" type="pres">
      <dgm:prSet presAssocID="{10C8224C-9860-4433-A3B1-42BF8B6AE9D1}" presName="childShp" presStyleLbl="bgAccFollowNode1" presStyleIdx="5" presStyleCnt="9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6FB9B-717E-4178-98B1-E6860EBB7C28}" type="pres">
      <dgm:prSet presAssocID="{A755113C-1DC1-4A61-8BA1-A744CBBD7AED}" presName="spacing" presStyleCnt="0"/>
      <dgm:spPr/>
    </dgm:pt>
    <dgm:pt modelId="{B1496494-45EA-48C8-A2D7-B7928C29BC20}" type="pres">
      <dgm:prSet presAssocID="{CAA67EAF-17DC-4FF2-936F-281BE99E9D1F}" presName="linNode" presStyleCnt="0"/>
      <dgm:spPr/>
    </dgm:pt>
    <dgm:pt modelId="{A41C8558-187F-4287-8AB1-CC2DA020E67E}" type="pres">
      <dgm:prSet presAssocID="{CAA67EAF-17DC-4FF2-936F-281BE99E9D1F}" presName="parentShp" presStyleLbl="node1" presStyleIdx="6" presStyleCnt="9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DB342-5C98-46C6-AB60-FCDFAC789030}" type="pres">
      <dgm:prSet presAssocID="{CAA67EAF-17DC-4FF2-936F-281BE99E9D1F}" presName="childShp" presStyleLbl="bgAccFollowNode1" presStyleIdx="6" presStyleCnt="9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FEFD2-1266-4F74-9448-4ACAC17D1023}" type="pres">
      <dgm:prSet presAssocID="{51F9C1E2-9A0E-4C62-B82A-C89B3155E3C2}" presName="spacing" presStyleCnt="0"/>
      <dgm:spPr/>
    </dgm:pt>
    <dgm:pt modelId="{000B4863-4993-4139-A0AD-808E99035A18}" type="pres">
      <dgm:prSet presAssocID="{62FA1963-4792-4CF5-BC91-52D3B68ECDD4}" presName="linNode" presStyleCnt="0"/>
      <dgm:spPr/>
    </dgm:pt>
    <dgm:pt modelId="{9F56895C-60BB-49D0-96A2-EFCDF572D0F1}" type="pres">
      <dgm:prSet presAssocID="{62FA1963-4792-4CF5-BC91-52D3B68ECDD4}" presName="parentShp" presStyleLbl="node1" presStyleIdx="7" presStyleCnt="9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5B423-C143-48AE-B77F-789548F8623F}" type="pres">
      <dgm:prSet presAssocID="{62FA1963-4792-4CF5-BC91-52D3B68ECDD4}" presName="childShp" presStyleLbl="bgAccFollowNode1" presStyleIdx="7" presStyleCnt="9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AB650-E7CD-4BB6-9DD3-FEC9C8216A52}" type="pres">
      <dgm:prSet presAssocID="{FA32B5EC-955A-47EB-856B-8C7E3223B462}" presName="spacing" presStyleCnt="0"/>
      <dgm:spPr/>
    </dgm:pt>
    <dgm:pt modelId="{2113E621-AB41-4B04-B01C-482D4CC394AE}" type="pres">
      <dgm:prSet presAssocID="{862F3718-ACD9-4CFB-B458-00058F2B370A}" presName="linNode" presStyleCnt="0"/>
      <dgm:spPr/>
    </dgm:pt>
    <dgm:pt modelId="{85480E9F-57F3-400D-AB7B-63D6F210CD58}" type="pres">
      <dgm:prSet presAssocID="{862F3718-ACD9-4CFB-B458-00058F2B370A}" presName="parentShp" presStyleLbl="node1" presStyleIdx="8" presStyleCnt="9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21816-1D69-4B78-B973-10297C4F5DF1}" type="pres">
      <dgm:prSet presAssocID="{862F3718-ACD9-4CFB-B458-00058F2B370A}" presName="childShp" presStyleLbl="bgAccFollowNode1" presStyleIdx="8" presStyleCnt="9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708721-9C6D-4EF5-B4AE-E872F033F4AD}" srcId="{62FA1963-4792-4CF5-BC91-52D3B68ECDD4}" destId="{F379A215-B990-428F-AB39-78CA4E048280}" srcOrd="0" destOrd="0" parTransId="{2AE1E201-C939-474B-8CAA-CC9749F87323}" sibTransId="{C8D60642-7810-44D1-AB1E-64FA4891A19B}"/>
    <dgm:cxn modelId="{126AE4B0-41BE-40DB-8ABF-1699C074D83E}" type="presOf" srcId="{D7816690-3B10-4CDD-9093-94F8A60C19AE}" destId="{3B1DB342-5C98-46C6-AB60-FCDFAC789030}" srcOrd="0" destOrd="0" presId="urn:microsoft.com/office/officeart/2005/8/layout/vList6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D2D728AF-D10F-4BB1-9D54-616806F2DAFE}" srcId="{EA30E311-3EC5-4EA4-9119-630F7F098399}" destId="{10C8224C-9860-4433-A3B1-42BF8B6AE9D1}" srcOrd="5" destOrd="0" parTransId="{2E9D943A-CF37-4E12-B4C6-3578A572E863}" sibTransId="{A755113C-1DC1-4A61-8BA1-A744CBBD7AED}"/>
    <dgm:cxn modelId="{740CE692-3C82-4B6A-B77F-E251A8005FDC}" srcId="{EA30E311-3EC5-4EA4-9119-630F7F098399}" destId="{6313640E-58E2-442C-B354-60AF54F45D29}" srcOrd="4" destOrd="0" parTransId="{53103127-7277-41BF-81D9-EA1014F327EA}" sibTransId="{55AE513B-C855-4E6D-9170-8B6278B65DB9}"/>
    <dgm:cxn modelId="{73D6B4F1-320E-4707-BFDF-82B3FDA13367}" type="presOf" srcId="{D7A01BD0-8113-426F-A85E-C5925FCF26AF}" destId="{BF9293EC-C538-44C7-A369-27DC9D4266F2}" srcOrd="0" destOrd="0" presId="urn:microsoft.com/office/officeart/2005/8/layout/vList6"/>
    <dgm:cxn modelId="{9780ECF3-657E-4DC8-82C4-6B4E72F188A3}" srcId="{6313640E-58E2-442C-B354-60AF54F45D29}" destId="{D7A01BD0-8113-426F-A85E-C5925FCF26AF}" srcOrd="0" destOrd="0" parTransId="{5E0C9294-D67B-46C3-8966-E3EFD56EE4D4}" sibTransId="{E9AB2EE8-B27C-47A4-B4E6-54992A8E6FC5}"/>
    <dgm:cxn modelId="{C5FF0D14-E37F-4265-B13E-012781A19F97}" srcId="{CAA67EAF-17DC-4FF2-936F-281BE99E9D1F}" destId="{D7816690-3B10-4CDD-9093-94F8A60C19AE}" srcOrd="0" destOrd="0" parTransId="{4B7C158E-5C98-4AF2-93C4-DAB3E0D85CE2}" sibTransId="{D2561593-36E0-47E3-A570-AB4F5CC3A6E9}"/>
    <dgm:cxn modelId="{BAB19A89-5BC8-4E14-BA19-EBD82D6EB8C5}" type="presOf" srcId="{1B246DD4-7814-4D5E-ABC0-54D7B60870ED}" destId="{3887ACB7-176F-4881-B79E-9061C98690E6}" srcOrd="0" destOrd="0" presId="urn:microsoft.com/office/officeart/2005/8/layout/vList6"/>
    <dgm:cxn modelId="{677E2726-5DCE-4ABC-9B50-A4C8E2709A33}" srcId="{EA30E311-3EC5-4EA4-9119-630F7F098399}" destId="{862F3718-ACD9-4CFB-B458-00058F2B370A}" srcOrd="8" destOrd="0" parTransId="{DB9C9C23-3C6D-4F1D-A45A-93B08AF7F61E}" sibTransId="{5DC42A90-07FE-4619-A54F-2262ED509118}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6147F763-BDDE-4E40-BDBA-E84A068A6863}" type="presOf" srcId="{862F3718-ACD9-4CFB-B458-00058F2B370A}" destId="{85480E9F-57F3-400D-AB7B-63D6F210CD58}" srcOrd="0" destOrd="0" presId="urn:microsoft.com/office/officeart/2005/8/layout/vList6"/>
    <dgm:cxn modelId="{6490F214-6819-4C17-9C61-D57B3FA7F92B}" srcId="{EA30E311-3EC5-4EA4-9119-630F7F098399}" destId="{62FA1963-4792-4CF5-BC91-52D3B68ECDD4}" srcOrd="7" destOrd="0" parTransId="{5BF6E871-83D4-4963-B01D-009772573B5F}" sibTransId="{FA32B5EC-955A-47EB-856B-8C7E3223B462}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F0B2148B-3841-4A05-9213-7780417977E3}" type="presOf" srcId="{6313640E-58E2-442C-B354-60AF54F45D29}" destId="{95FC561F-DD88-4FB3-9617-00B4057BBFE6}" srcOrd="0" destOrd="0" presId="urn:microsoft.com/office/officeart/2005/8/layout/vList6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F4F43916-9030-47AA-80D4-F448FC6F2746}" srcId="{EA30E311-3EC5-4EA4-9119-630F7F098399}" destId="{CAA67EAF-17DC-4FF2-936F-281BE99E9D1F}" srcOrd="6" destOrd="0" parTransId="{6E31DD93-6F89-494B-BF23-194F26EC933C}" sibTransId="{51F9C1E2-9A0E-4C62-B82A-C89B3155E3C2}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C01EEE3B-2ECD-4FFB-8260-65B3AC67D329}" type="presOf" srcId="{78E56301-5E1A-4D86-962C-CA6F3D2662D6}" destId="{FE021816-1D69-4B78-B973-10297C4F5DF1}" srcOrd="0" destOrd="0" presId="urn:microsoft.com/office/officeart/2005/8/layout/vList6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D0CDE5AB-CCE2-4936-AFDC-706002A03880}" type="presOf" srcId="{F379A215-B990-428F-AB39-78CA4E048280}" destId="{34E5B423-C143-48AE-B77F-789548F8623F}" srcOrd="0" destOrd="0" presId="urn:microsoft.com/office/officeart/2005/8/layout/vList6"/>
    <dgm:cxn modelId="{F1D49282-EE2F-4B41-B792-2ED9AB5BD037}" type="presOf" srcId="{10C8224C-9860-4433-A3B1-42BF8B6AE9D1}" destId="{6DEEF12F-EDDB-408A-B2B9-6032C13551F9}" srcOrd="0" destOrd="0" presId="urn:microsoft.com/office/officeart/2005/8/layout/vList6"/>
    <dgm:cxn modelId="{793FEA2F-BAC7-4BF5-AE0A-1BE4FBF28857}" srcId="{862F3718-ACD9-4CFB-B458-00058F2B370A}" destId="{78E56301-5E1A-4D86-962C-CA6F3D2662D6}" srcOrd="0" destOrd="0" parTransId="{9592931D-5432-48FA-A58C-07ACC61ACDDE}" sibTransId="{58A69AFE-7FC1-4C1B-9458-5F5639FF06B7}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F17124B3-F36F-4F5B-A7B8-15AFF01EB66B}" type="presOf" srcId="{62FA1963-4792-4CF5-BC91-52D3B68ECDD4}" destId="{9F56895C-60BB-49D0-96A2-EFCDF572D0F1}" srcOrd="0" destOrd="0" presId="urn:microsoft.com/office/officeart/2005/8/layout/vList6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D381EBF0-DB6E-4850-BE9F-D829EFFF814E}" srcId="{10C8224C-9860-4433-A3B1-42BF8B6AE9D1}" destId="{1B246DD4-7814-4D5E-ABC0-54D7B60870ED}" srcOrd="0" destOrd="0" parTransId="{7D557A8A-D580-4FF4-A2DB-F7FD3C127785}" sibTransId="{AB76FAA2-BAFA-4B1C-A68C-4D6015CC4488}"/>
    <dgm:cxn modelId="{1EB94EE0-024B-4AF3-B804-F451ADBC37FA}" type="presOf" srcId="{CAA67EAF-17DC-4FF2-936F-281BE99E9D1F}" destId="{A41C8558-187F-4287-8AB1-CC2DA020E67E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  <dgm:cxn modelId="{45D9AEA7-3852-4B5D-A7C1-82757C3D370D}" type="presParOf" srcId="{C7FCA99D-86B9-4352-9213-2FB0ECF0628B}" destId="{3EB9ACCD-F58A-45DA-8261-B121CBF9B056}" srcOrd="7" destOrd="0" presId="urn:microsoft.com/office/officeart/2005/8/layout/vList6"/>
    <dgm:cxn modelId="{3955D64B-463A-40B4-B011-0C07BBB3F848}" type="presParOf" srcId="{C7FCA99D-86B9-4352-9213-2FB0ECF0628B}" destId="{A7C2D6EE-A7BD-4B6B-A510-99AC84DA2AD3}" srcOrd="8" destOrd="0" presId="urn:microsoft.com/office/officeart/2005/8/layout/vList6"/>
    <dgm:cxn modelId="{98D2E898-0E28-4D23-B4A9-1D17750EB259}" type="presParOf" srcId="{A7C2D6EE-A7BD-4B6B-A510-99AC84DA2AD3}" destId="{95FC561F-DD88-4FB3-9617-00B4057BBFE6}" srcOrd="0" destOrd="0" presId="urn:microsoft.com/office/officeart/2005/8/layout/vList6"/>
    <dgm:cxn modelId="{B59944D8-7977-4B5D-9615-B707546C069F}" type="presParOf" srcId="{A7C2D6EE-A7BD-4B6B-A510-99AC84DA2AD3}" destId="{BF9293EC-C538-44C7-A369-27DC9D4266F2}" srcOrd="1" destOrd="0" presId="urn:microsoft.com/office/officeart/2005/8/layout/vList6"/>
    <dgm:cxn modelId="{CEA673EE-760E-44DC-A280-E982D0D37EC8}" type="presParOf" srcId="{C7FCA99D-86B9-4352-9213-2FB0ECF0628B}" destId="{C0016B9F-8EE3-403D-B92C-EA8C6E6B2B0E}" srcOrd="9" destOrd="0" presId="urn:microsoft.com/office/officeart/2005/8/layout/vList6"/>
    <dgm:cxn modelId="{AB702849-A171-45FB-8343-C6FE83B6250B}" type="presParOf" srcId="{C7FCA99D-86B9-4352-9213-2FB0ECF0628B}" destId="{739D0F33-5231-4E4A-8D53-FFB4202A0013}" srcOrd="10" destOrd="0" presId="urn:microsoft.com/office/officeart/2005/8/layout/vList6"/>
    <dgm:cxn modelId="{6ABDDCDF-40C4-4ECB-8D86-1E785418C663}" type="presParOf" srcId="{739D0F33-5231-4E4A-8D53-FFB4202A0013}" destId="{6DEEF12F-EDDB-408A-B2B9-6032C13551F9}" srcOrd="0" destOrd="0" presId="urn:microsoft.com/office/officeart/2005/8/layout/vList6"/>
    <dgm:cxn modelId="{85744FC6-C1A2-4CFE-B773-E83B2802C58A}" type="presParOf" srcId="{739D0F33-5231-4E4A-8D53-FFB4202A0013}" destId="{3887ACB7-176F-4881-B79E-9061C98690E6}" srcOrd="1" destOrd="0" presId="urn:microsoft.com/office/officeart/2005/8/layout/vList6"/>
    <dgm:cxn modelId="{0F091742-35E7-4F05-96AE-8E482AEC4F89}" type="presParOf" srcId="{C7FCA99D-86B9-4352-9213-2FB0ECF0628B}" destId="{9126FB9B-717E-4178-98B1-E6860EBB7C28}" srcOrd="11" destOrd="0" presId="urn:microsoft.com/office/officeart/2005/8/layout/vList6"/>
    <dgm:cxn modelId="{C6F95D43-0BA4-4159-8F78-B9CEA912D5DD}" type="presParOf" srcId="{C7FCA99D-86B9-4352-9213-2FB0ECF0628B}" destId="{B1496494-45EA-48C8-A2D7-B7928C29BC20}" srcOrd="12" destOrd="0" presId="urn:microsoft.com/office/officeart/2005/8/layout/vList6"/>
    <dgm:cxn modelId="{5BE62813-B0A1-43B7-99AE-E85B936FD03B}" type="presParOf" srcId="{B1496494-45EA-48C8-A2D7-B7928C29BC20}" destId="{A41C8558-187F-4287-8AB1-CC2DA020E67E}" srcOrd="0" destOrd="0" presId="urn:microsoft.com/office/officeart/2005/8/layout/vList6"/>
    <dgm:cxn modelId="{C5D73408-BBE3-4627-84FC-F3533D416B5C}" type="presParOf" srcId="{B1496494-45EA-48C8-A2D7-B7928C29BC20}" destId="{3B1DB342-5C98-46C6-AB60-FCDFAC789030}" srcOrd="1" destOrd="0" presId="urn:microsoft.com/office/officeart/2005/8/layout/vList6"/>
    <dgm:cxn modelId="{4524D1DC-FB6C-46C8-B75E-6F8E4C401AEC}" type="presParOf" srcId="{C7FCA99D-86B9-4352-9213-2FB0ECF0628B}" destId="{368FEFD2-1266-4F74-9448-4ACAC17D1023}" srcOrd="13" destOrd="0" presId="urn:microsoft.com/office/officeart/2005/8/layout/vList6"/>
    <dgm:cxn modelId="{E6DDBC0B-E2A1-4854-8CD2-BA00D8F67B28}" type="presParOf" srcId="{C7FCA99D-86B9-4352-9213-2FB0ECF0628B}" destId="{000B4863-4993-4139-A0AD-808E99035A18}" srcOrd="14" destOrd="0" presId="urn:microsoft.com/office/officeart/2005/8/layout/vList6"/>
    <dgm:cxn modelId="{57A6B676-8E4C-47D0-9322-545B4C93A4A6}" type="presParOf" srcId="{000B4863-4993-4139-A0AD-808E99035A18}" destId="{9F56895C-60BB-49D0-96A2-EFCDF572D0F1}" srcOrd="0" destOrd="0" presId="urn:microsoft.com/office/officeart/2005/8/layout/vList6"/>
    <dgm:cxn modelId="{DAAEE356-DAF6-4534-BC24-DF56FC55F379}" type="presParOf" srcId="{000B4863-4993-4139-A0AD-808E99035A18}" destId="{34E5B423-C143-48AE-B77F-789548F8623F}" srcOrd="1" destOrd="0" presId="urn:microsoft.com/office/officeart/2005/8/layout/vList6"/>
    <dgm:cxn modelId="{BCC14A96-7AB1-4E98-9896-583B7F4C1571}" type="presParOf" srcId="{C7FCA99D-86B9-4352-9213-2FB0ECF0628B}" destId="{EF1AB650-E7CD-4BB6-9DD3-FEC9C8216A52}" srcOrd="15" destOrd="0" presId="urn:microsoft.com/office/officeart/2005/8/layout/vList6"/>
    <dgm:cxn modelId="{FECB3547-58CB-416F-994F-F5D38CB1E13C}" type="presParOf" srcId="{C7FCA99D-86B9-4352-9213-2FB0ECF0628B}" destId="{2113E621-AB41-4B04-B01C-482D4CC394AE}" srcOrd="16" destOrd="0" presId="urn:microsoft.com/office/officeart/2005/8/layout/vList6"/>
    <dgm:cxn modelId="{454CEA46-A94C-4CF0-BD4E-28114D2C3A46}" type="presParOf" srcId="{2113E621-AB41-4B04-B01C-482D4CC394AE}" destId="{85480E9F-57F3-400D-AB7B-63D6F210CD58}" srcOrd="0" destOrd="0" presId="urn:microsoft.com/office/officeart/2005/8/layout/vList6"/>
    <dgm:cxn modelId="{11C6D53E-9D85-410C-A4E3-661A472DD2A6}" type="presParOf" srcId="{2113E621-AB41-4B04-B01C-482D4CC394AE}" destId="{FE021816-1D69-4B78-B973-10297C4F5D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2706"/>
          <a:ext cx="7498094" cy="502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65475"/>
        <a:ext cx="7309789" cy="376611"/>
      </dsp:txXfrm>
    </dsp:sp>
    <dsp:sp modelId="{20E09EA1-CDA3-40EE-BCA8-B0E5DC34AC9C}">
      <dsp:nvSpPr>
        <dsp:cNvPr id="0" name=""/>
        <dsp:cNvSpPr/>
      </dsp:nvSpPr>
      <dsp:spPr>
        <a:xfrm>
          <a:off x="747455" y="2706"/>
          <a:ext cx="914415" cy="502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968" y="27219"/>
        <a:ext cx="865389" cy="453122"/>
      </dsp:txXfrm>
    </dsp:sp>
    <dsp:sp modelId="{B2734942-16D9-4968-B8C6-927DB7D64D9C}">
      <dsp:nvSpPr>
        <dsp:cNvPr id="0" name=""/>
        <dsp:cNvSpPr/>
      </dsp:nvSpPr>
      <dsp:spPr>
        <a:xfrm>
          <a:off x="1661870" y="555069"/>
          <a:ext cx="7498094" cy="502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ô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617838"/>
        <a:ext cx="7309789" cy="376611"/>
      </dsp:txXfrm>
    </dsp:sp>
    <dsp:sp modelId="{C4A8337B-973E-4211-A1BC-434C076692C0}">
      <dsp:nvSpPr>
        <dsp:cNvPr id="0" name=""/>
        <dsp:cNvSpPr/>
      </dsp:nvSpPr>
      <dsp:spPr>
        <a:xfrm>
          <a:off x="747455" y="555069"/>
          <a:ext cx="914415" cy="502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80319"/>
                <a:satOff val="-1680"/>
                <a:lumOff val="93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0319"/>
                <a:satOff val="-1680"/>
                <a:lumOff val="93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0319"/>
                <a:satOff val="-1680"/>
                <a:lumOff val="93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968" y="579582"/>
        <a:ext cx="865389" cy="453122"/>
      </dsp:txXfrm>
    </dsp:sp>
    <dsp:sp modelId="{10C1AA31-A224-4AD6-B808-B71955D10EF6}">
      <dsp:nvSpPr>
        <dsp:cNvPr id="0" name=""/>
        <dsp:cNvSpPr/>
      </dsp:nvSpPr>
      <dsp:spPr>
        <a:xfrm>
          <a:off x="1661870" y="1107431"/>
          <a:ext cx="7498094" cy="502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Xóa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dung ô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ô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170200"/>
        <a:ext cx="7309789" cy="376611"/>
      </dsp:txXfrm>
    </dsp:sp>
    <dsp:sp modelId="{C4BE91D6-1EE0-4E4D-BB69-9D57C2B1C5BB}">
      <dsp:nvSpPr>
        <dsp:cNvPr id="0" name=""/>
        <dsp:cNvSpPr/>
      </dsp:nvSpPr>
      <dsp:spPr>
        <a:xfrm>
          <a:off x="747455" y="1107431"/>
          <a:ext cx="914415" cy="502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60638"/>
                <a:satOff val="-3360"/>
                <a:lumOff val="1869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60638"/>
                <a:satOff val="-3360"/>
                <a:lumOff val="1869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60638"/>
                <a:satOff val="-3360"/>
                <a:lumOff val="186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968" y="1131944"/>
        <a:ext cx="865389" cy="453122"/>
      </dsp:txXfrm>
    </dsp:sp>
    <dsp:sp modelId="{3058D4E5-DCEB-468A-8357-9D1F4422E58B}">
      <dsp:nvSpPr>
        <dsp:cNvPr id="0" name=""/>
        <dsp:cNvSpPr/>
      </dsp:nvSpPr>
      <dsp:spPr>
        <a:xfrm>
          <a:off x="1661870" y="1659794"/>
          <a:ext cx="7498094" cy="502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tùy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endParaRPr lang="en-US" sz="1200" kern="1200" dirty="0"/>
        </a:p>
      </dsp:txBody>
      <dsp:txXfrm>
        <a:off x="1661870" y="1722563"/>
        <a:ext cx="7309789" cy="376611"/>
      </dsp:txXfrm>
    </dsp:sp>
    <dsp:sp modelId="{D95AC4A5-B2F0-43FF-A2C6-9AD3DFC0D103}">
      <dsp:nvSpPr>
        <dsp:cNvPr id="0" name=""/>
        <dsp:cNvSpPr/>
      </dsp:nvSpPr>
      <dsp:spPr>
        <a:xfrm>
          <a:off x="747455" y="1659794"/>
          <a:ext cx="914415" cy="502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968" y="1684307"/>
        <a:ext cx="865389" cy="453122"/>
      </dsp:txXfrm>
    </dsp:sp>
    <dsp:sp modelId="{BF9293EC-C538-44C7-A369-27DC9D4266F2}">
      <dsp:nvSpPr>
        <dsp:cNvPr id="0" name=""/>
        <dsp:cNvSpPr/>
      </dsp:nvSpPr>
      <dsp:spPr>
        <a:xfrm>
          <a:off x="1661870" y="2212157"/>
          <a:ext cx="7498094" cy="502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(Themes)</a:t>
          </a:r>
          <a:endParaRPr lang="en-US" sz="1600" kern="1200" dirty="0"/>
        </a:p>
      </dsp:txBody>
      <dsp:txXfrm>
        <a:off x="1661870" y="2274926"/>
        <a:ext cx="7309789" cy="376611"/>
      </dsp:txXfrm>
    </dsp:sp>
    <dsp:sp modelId="{95FC561F-DD88-4FB3-9617-00B4057BBFE6}">
      <dsp:nvSpPr>
        <dsp:cNvPr id="0" name=""/>
        <dsp:cNvSpPr/>
      </dsp:nvSpPr>
      <dsp:spPr>
        <a:xfrm>
          <a:off x="747455" y="2212157"/>
          <a:ext cx="914415" cy="502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21277"/>
                <a:satOff val="-6720"/>
                <a:lumOff val="3738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21277"/>
                <a:satOff val="-6720"/>
                <a:lumOff val="3738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21277"/>
                <a:satOff val="-6720"/>
                <a:lumOff val="37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968" y="2236670"/>
        <a:ext cx="865389" cy="453122"/>
      </dsp:txXfrm>
    </dsp:sp>
    <dsp:sp modelId="{3887ACB7-176F-4881-B79E-9061C98690E6}">
      <dsp:nvSpPr>
        <dsp:cNvPr id="0" name=""/>
        <dsp:cNvSpPr/>
      </dsp:nvSpPr>
      <dsp:spPr>
        <a:xfrm>
          <a:off x="1661870" y="2764520"/>
          <a:ext cx="7498094" cy="502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Cell Style</a:t>
          </a:r>
          <a:endParaRPr lang="en-US" sz="1600" kern="1200" dirty="0"/>
        </a:p>
      </dsp:txBody>
      <dsp:txXfrm>
        <a:off x="1661870" y="2827289"/>
        <a:ext cx="7309789" cy="376611"/>
      </dsp:txXfrm>
    </dsp:sp>
    <dsp:sp modelId="{6DEEF12F-EDDB-408A-B2B9-6032C13551F9}">
      <dsp:nvSpPr>
        <dsp:cNvPr id="0" name=""/>
        <dsp:cNvSpPr/>
      </dsp:nvSpPr>
      <dsp:spPr>
        <a:xfrm>
          <a:off x="747455" y="2764520"/>
          <a:ext cx="914415" cy="502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21277"/>
                <a:satOff val="-6720"/>
                <a:lumOff val="3738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21277"/>
                <a:satOff val="-6720"/>
                <a:lumOff val="3738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21277"/>
                <a:satOff val="-6720"/>
                <a:lumOff val="373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968" y="2789033"/>
        <a:ext cx="865389" cy="453122"/>
      </dsp:txXfrm>
    </dsp:sp>
    <dsp:sp modelId="{3B1DB342-5C98-46C6-AB60-FCDFAC789030}">
      <dsp:nvSpPr>
        <dsp:cNvPr id="0" name=""/>
        <dsp:cNvSpPr/>
      </dsp:nvSpPr>
      <dsp:spPr>
        <a:xfrm>
          <a:off x="1661870" y="3316883"/>
          <a:ext cx="7498094" cy="502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dạng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(Conditional Formatting)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3379652"/>
        <a:ext cx="7309789" cy="376611"/>
      </dsp:txXfrm>
    </dsp:sp>
    <dsp:sp modelId="{A41C8558-187F-4287-8AB1-CC2DA020E67E}">
      <dsp:nvSpPr>
        <dsp:cNvPr id="0" name=""/>
        <dsp:cNvSpPr/>
      </dsp:nvSpPr>
      <dsp:spPr>
        <a:xfrm>
          <a:off x="747455" y="3316883"/>
          <a:ext cx="914415" cy="502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968" y="3341396"/>
        <a:ext cx="865389" cy="453122"/>
      </dsp:txXfrm>
    </dsp:sp>
    <dsp:sp modelId="{34E5B423-C143-48AE-B77F-789548F8623F}">
      <dsp:nvSpPr>
        <dsp:cNvPr id="0" name=""/>
        <dsp:cNvSpPr/>
      </dsp:nvSpPr>
      <dsp:spPr>
        <a:xfrm>
          <a:off x="1661870" y="3869245"/>
          <a:ext cx="7498094" cy="502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(Templates)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3932014"/>
        <a:ext cx="7309789" cy="376611"/>
      </dsp:txXfrm>
    </dsp:sp>
    <dsp:sp modelId="{9F56895C-60BB-49D0-96A2-EFCDF572D0F1}">
      <dsp:nvSpPr>
        <dsp:cNvPr id="0" name=""/>
        <dsp:cNvSpPr/>
      </dsp:nvSpPr>
      <dsp:spPr>
        <a:xfrm>
          <a:off x="747455" y="3869245"/>
          <a:ext cx="914415" cy="502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60638"/>
                <a:satOff val="-3360"/>
                <a:lumOff val="18695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60638"/>
                <a:satOff val="-3360"/>
                <a:lumOff val="18695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60638"/>
                <a:satOff val="-3360"/>
                <a:lumOff val="186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968" y="3893758"/>
        <a:ext cx="865389" cy="453122"/>
      </dsp:txXfrm>
    </dsp:sp>
    <dsp:sp modelId="{FE021816-1D69-4B78-B973-10297C4F5DF1}">
      <dsp:nvSpPr>
        <dsp:cNvPr id="0" name=""/>
        <dsp:cNvSpPr/>
      </dsp:nvSpPr>
      <dsp:spPr>
        <a:xfrm>
          <a:off x="1661870" y="4421608"/>
          <a:ext cx="7498094" cy="5021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vệ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4484377"/>
        <a:ext cx="7309789" cy="376611"/>
      </dsp:txXfrm>
    </dsp:sp>
    <dsp:sp modelId="{85480E9F-57F3-400D-AB7B-63D6F210CD58}">
      <dsp:nvSpPr>
        <dsp:cNvPr id="0" name=""/>
        <dsp:cNvSpPr/>
      </dsp:nvSpPr>
      <dsp:spPr>
        <a:xfrm>
          <a:off x="747455" y="4421608"/>
          <a:ext cx="914415" cy="50214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80319"/>
                <a:satOff val="-1680"/>
                <a:lumOff val="934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0319"/>
                <a:satOff val="-1680"/>
                <a:lumOff val="934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0319"/>
                <a:satOff val="-1680"/>
                <a:lumOff val="93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1968" y="4446121"/>
        <a:ext cx="865389" cy="453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CFA308E7-633B-4FED-9E0A-77D96D355266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BE48E7AE-B03B-4187-854B-C71724C6913B}" type="datetime1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5C114844-97FA-46F4-9073-CE1ABE3194A8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92190B2-9E57-438E-957C-D4CF304016BD}" type="datetime1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DC42A1A6-5010-4A09-880B-50166DE57A57}" type="datetime1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1500-FA9A-42D0-863F-C5063195BF7D}" type="datetime1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B88DC04-091F-46E1-9849-E077DB7A4BB1}" type="datetime1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6726" y="425436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EXCEL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6726" y="5325795"/>
            <a:ext cx="7946143" cy="914400"/>
          </a:xfrm>
        </p:spPr>
        <p:txBody>
          <a:bodyPr/>
          <a:lstStyle/>
          <a:p>
            <a:pPr algn="l"/>
            <a:r>
              <a:rPr lang="en-US" b="1" dirty="0" err="1"/>
              <a:t>Bài</a:t>
            </a:r>
            <a:r>
              <a:rPr lang="en-US" b="1" dirty="0"/>
              <a:t> 4: </a:t>
            </a:r>
            <a:r>
              <a:rPr lang="en-US" b="1" dirty="0" err="1"/>
              <a:t>Định</a:t>
            </a:r>
            <a:r>
              <a:rPr lang="en-US" b="1" dirty="0"/>
              <a:t> </a:t>
            </a:r>
            <a:r>
              <a:rPr lang="en-US" b="1" dirty="0" err="1"/>
              <a:t>dạng</a:t>
            </a:r>
            <a:r>
              <a:rPr lang="en-US" b="1" dirty="0"/>
              <a:t> </a:t>
            </a:r>
            <a:r>
              <a:rPr lang="en-US" b="1" dirty="0" err="1"/>
              <a:t>trang</a:t>
            </a:r>
            <a:r>
              <a:rPr lang="en-US" b="1" dirty="0"/>
              <a:t>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cấu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sổ</a:t>
            </a:r>
            <a:r>
              <a:rPr lang="en-US" b="1" dirty="0"/>
              <a:t> </a:t>
            </a:r>
            <a:r>
              <a:rPr lang="en-US" b="1" dirty="0" err="1" smtClean="0"/>
              <a:t>tính</a:t>
            </a:r>
            <a:endParaRPr lang="en-US" b="1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280" y1="40807" x2="84327" y2="87668"/>
                        <a14:foregroundMark x1="50331" y1="42377" x2="90728" y2="72870"/>
                        <a14:foregroundMark x1="55188" y1="44170" x2="68433" y2="41480"/>
                        <a14:foregroundMark x1="41280" y1="44170" x2="42163" y2="66368"/>
                        <a14:foregroundMark x1="46358" y1="58969" x2="64459" y2="88341"/>
                        <a14:foregroundMark x1="41943" y1="69507" x2="49007" y2="87220"/>
                        <a14:foregroundMark x1="50110" y1="88789" x2="67550" y2="95740"/>
                        <a14:foregroundMark x1="72185" y1="41480" x2="94040" y2="61211"/>
                        <a14:foregroundMark x1="80574" y1="44170" x2="90728" y2="52466"/>
                        <a14:foregroundMark x1="94702" y1="62780" x2="94481" y2="77578"/>
                        <a14:foregroundMark x1="73068" y1="96188" x2="89625" y2="85202"/>
                        <a14:foregroundMark x1="52318" y1="76457" x2="78808" y2="76906"/>
                        <a14:foregroundMark x1="61369" y1="56278" x2="78146" y2="64798"/>
                        <a14:foregroundMark x1="73731" y1="71076" x2="75717" y2="61659"/>
                        <a14:foregroundMark x1="72627" y1="39462" x2="81457" y2="42152"/>
                        <a14:foregroundMark x1="82781" y1="43049" x2="87638" y2="45964"/>
                        <a14:foregroundMark x1="40177" y1="59417" x2="39956" y2="68834"/>
                        <a14:foregroundMark x1="40177" y1="71749" x2="42605" y2="80942"/>
                        <a14:foregroundMark x1="9492" y1="6502" x2="32450" y2="32735"/>
                        <a14:foregroundMark x1="62693" y1="3139" x2="43929" y2="30045"/>
                        <a14:foregroundMark x1="7726" y1="67713" x2="35099" y2="40583"/>
                        <a14:backgroundMark x1="38411" y1="16816" x2="38411" y2="289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68" y="208275"/>
            <a:ext cx="4315427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3833"/>
            <a:ext cx="11127475" cy="4746767"/>
          </a:xfrm>
        </p:spPr>
        <p:txBody>
          <a:bodyPr/>
          <a:lstStyle/>
          <a:p>
            <a:pPr marL="990586" lvl="1" indent="-457200"/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 smtClean="0"/>
              <a:t>biến</a:t>
            </a:r>
            <a:endParaRPr lang="en-US" dirty="0" smtClean="0"/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2F63AE-2E23-438C-962E-A70918B212DE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81" y="2416171"/>
            <a:ext cx="7337838" cy="3234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5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3833"/>
            <a:ext cx="11127475" cy="4746767"/>
          </a:xfrm>
        </p:spPr>
        <p:txBody>
          <a:bodyPr/>
          <a:lstStyle/>
          <a:p>
            <a:pPr marL="990586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 smtClean="0"/>
              <a:t>biến</a:t>
            </a:r>
            <a:endParaRPr lang="en-US" dirty="0" smtClean="0"/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E321FE-467A-4135-A984-C9B855097FF0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15" y="1890120"/>
            <a:ext cx="6088642" cy="4289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3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3833"/>
            <a:ext cx="11127475" cy="4746767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(Themes)</a:t>
            </a:r>
          </a:p>
          <a:p>
            <a:pPr marL="990586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 smtClean="0"/>
              <a:t>đề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Chọn</a:t>
            </a:r>
            <a:r>
              <a:rPr lang="en-US" dirty="0"/>
              <a:t> Theme Colors, Fonts,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smtClean="0"/>
              <a:t>Effects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Lưu chủ đề hiện </a:t>
            </a:r>
            <a:r>
              <a:rPr lang="vi-VN" dirty="0" smtClean="0"/>
              <a:t>tại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 smtClean="0"/>
              <a:t>đề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smtClean="0"/>
              <a:t>QAT</a:t>
            </a:r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F7BD96-295C-41A6-ADD0-07078E39622C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40" y="4559424"/>
            <a:ext cx="3424479" cy="1742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567" y="2123449"/>
            <a:ext cx="4526507" cy="314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177" y="4046098"/>
            <a:ext cx="1335532" cy="225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6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3833"/>
            <a:ext cx="11127475" cy="4746767"/>
          </a:xfrm>
        </p:spPr>
        <p:txBody>
          <a:bodyPr/>
          <a:lstStyle/>
          <a:p>
            <a:pPr marL="990586" lvl="1" indent="-457200"/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 smtClean="0"/>
              <a:t>đề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Theme </a:t>
            </a:r>
            <a:r>
              <a:rPr lang="en-US" dirty="0" smtClean="0"/>
              <a:t>Colors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Theme </a:t>
            </a:r>
            <a:r>
              <a:rPr lang="en-US" dirty="0" smtClean="0"/>
              <a:t>Fonts</a:t>
            </a:r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5E4E04-E6DB-4581-9726-E47BE033B3A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537" y="1809747"/>
            <a:ext cx="3601659" cy="366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746" y="3295767"/>
            <a:ext cx="5211310" cy="217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06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3833"/>
            <a:ext cx="11127475" cy="4746767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Cell </a:t>
            </a:r>
            <a:r>
              <a:rPr lang="en-US" dirty="0" smtClean="0"/>
              <a:t>Styles</a:t>
            </a:r>
          </a:p>
          <a:p>
            <a:pPr marL="892188" lvl="1" indent="-457200"/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Cell </a:t>
            </a:r>
            <a:r>
              <a:rPr lang="en-US" dirty="0" smtClean="0"/>
              <a:t>Styles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Cell Style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smtClean="0"/>
              <a:t>ô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Hủy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Cell Styles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</a:t>
            </a:r>
            <a:endParaRPr lang="en-US" dirty="0" smtClean="0"/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11E1B7-5855-4167-86EB-770EAFF03E68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05" y="1964805"/>
            <a:ext cx="4700895" cy="370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1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892188" lvl="1" indent="-457200"/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Cell Styles </a:t>
            </a:r>
            <a:r>
              <a:rPr lang="en-US" dirty="0" smtClean="0"/>
              <a:t>(*)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Cell Style </a:t>
            </a:r>
            <a:r>
              <a:rPr lang="en-US" dirty="0" err="1" smtClean="0"/>
              <a:t>mới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/>
              <a:t>Sao </a:t>
            </a:r>
            <a:r>
              <a:rPr lang="en-US" dirty="0" err="1"/>
              <a:t>chép</a:t>
            </a:r>
            <a:r>
              <a:rPr lang="en-US" dirty="0"/>
              <a:t> Cell Styles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 smtClean="0"/>
              <a:t>khác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Cell Style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Cell Style </a:t>
            </a:r>
            <a:r>
              <a:rPr lang="en-US" dirty="0" err="1" smtClean="0"/>
              <a:t>khác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Cell </a:t>
            </a:r>
            <a:r>
              <a:rPr lang="en-US" dirty="0" smtClean="0"/>
              <a:t>Style</a:t>
            </a:r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Cell Style</a:t>
            </a:r>
            <a:endParaRPr lang="en-US" dirty="0" smtClean="0"/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679A2E-B11D-48C4-A6C9-827DDDED82F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613" y="3305120"/>
            <a:ext cx="2434327" cy="290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00" y="1750784"/>
            <a:ext cx="3521780" cy="339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2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892188" lvl="1" indent="-457200"/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smtClean="0"/>
              <a:t>(*)</a:t>
            </a:r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4E003C-E0D8-489F-AFC5-25FB236AE28A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03" y="2251789"/>
            <a:ext cx="2889675" cy="337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043" y="2251789"/>
            <a:ext cx="3126710" cy="337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4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415925" indent="-415925">
              <a:buFont typeface="+mj-lt"/>
              <a:buAutoNum type="arabicPeriod" startAt="7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(Conditional Formatting)</a:t>
            </a:r>
          </a:p>
          <a:p>
            <a:pPr marL="892188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smtClean="0"/>
              <a:t>Ribbon</a:t>
            </a:r>
          </a:p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smtClean="0"/>
              <a:t>Highlight</a:t>
            </a:r>
          </a:p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Top/Bottom</a:t>
            </a:r>
            <a:endParaRPr lang="en-US" dirty="0" smtClean="0"/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57B664-6DC1-4869-AEA3-50B1CBAFD5D2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579" y="1604221"/>
            <a:ext cx="5328493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374" y="3077099"/>
            <a:ext cx="2270204" cy="364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055" y="4513896"/>
            <a:ext cx="4097620" cy="16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Data Bars/Color Scales/Icon </a:t>
            </a:r>
            <a:r>
              <a:rPr lang="en-US" dirty="0" smtClean="0"/>
              <a:t>Sets</a:t>
            </a:r>
          </a:p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Hủy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endParaRPr lang="en-US" dirty="0" smtClean="0"/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1FD9B2-3F8A-4E20-99AC-FE9EBDFF9A2D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61" y="2293222"/>
            <a:ext cx="6717349" cy="392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559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784238" lvl="1" indent="-457200"/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smtClean="0"/>
              <a:t>(*)</a:t>
            </a:r>
          </a:p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Highlight </a:t>
            </a:r>
            <a:r>
              <a:rPr lang="en-US" dirty="0" smtClean="0"/>
              <a:t>Cells</a:t>
            </a:r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018211-73CB-4025-B1AA-265F97587F4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20" y="2238091"/>
            <a:ext cx="6179080" cy="411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36" y="3132747"/>
            <a:ext cx="4174202" cy="232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5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9333481"/>
              </p:ext>
            </p:extLst>
          </p:nvPr>
        </p:nvGraphicFramePr>
        <p:xfrm>
          <a:off x="1142289" y="1092200"/>
          <a:ext cx="9907421" cy="492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607FA8-17A5-4E69-8E52-62FEB6382E9A}" type="datetime1">
              <a:rPr lang="en-US" smtClean="0"/>
              <a:t>9/20/2017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smtClean="0"/>
              <a:t>Top/Bottom</a:t>
            </a:r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EB13F5-6C5E-425D-A624-AEFE54D2C330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46" y="1914050"/>
            <a:ext cx="4156146" cy="396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364" y="2615351"/>
            <a:ext cx="4214611" cy="256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8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120173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Color Scale/Data </a:t>
            </a:r>
            <a:r>
              <a:rPr lang="en-US" dirty="0" smtClean="0"/>
              <a:t>Bar/Icon</a:t>
            </a:r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7B367C-61C1-47E7-AB41-4458C2D5239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31" y="2045859"/>
            <a:ext cx="5107184" cy="4024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335" y="2768088"/>
            <a:ext cx="5322819" cy="258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5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784238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(*)</a:t>
            </a:r>
          </a:p>
          <a:p>
            <a:pPr marL="1146175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 smtClean="0"/>
              <a:t>kiện</a:t>
            </a:r>
            <a:endParaRPr lang="en-US" dirty="0" smtClean="0"/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008718-EE90-43CA-8300-8A0C0740473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1" y="2484952"/>
            <a:ext cx="6143507" cy="332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975" y="2295035"/>
            <a:ext cx="3887151" cy="370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8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784238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(Rules Manager</a:t>
            </a:r>
            <a:r>
              <a:rPr lang="en-US" dirty="0" smtClean="0"/>
              <a:t>)</a:t>
            </a:r>
            <a:endParaRPr lang="en-US" dirty="0"/>
          </a:p>
          <a:p>
            <a:pPr marL="1146175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 smtClean="0"/>
              <a:t>kiện</a:t>
            </a:r>
            <a:endParaRPr lang="en-US" dirty="0" smtClean="0"/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468FA3-87A6-4659-B27A-8BBAA2B3E6B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23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71696"/>
            <a:ext cx="5474010" cy="379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336" y="2795081"/>
            <a:ext cx="5417299" cy="2541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77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308002" indent="-514350">
              <a:buFont typeface="+mj-lt"/>
              <a:buAutoNum type="arabicPeriod" startAt="8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(Templates) </a:t>
            </a:r>
            <a:r>
              <a:rPr lang="en-US" dirty="0" smtClean="0"/>
              <a:t>(*)</a:t>
            </a:r>
            <a:endParaRPr lang="en-US" dirty="0"/>
          </a:p>
          <a:p>
            <a:pPr marL="860425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template</a:t>
            </a:r>
          </a:p>
          <a:p>
            <a:pPr marL="860425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template</a:t>
            </a:r>
          </a:p>
          <a:p>
            <a:pPr marL="860425" lvl="2" indent="-341313">
              <a:buFont typeface="Wingdings" panose="05000000000000000000" pitchFamily="2" charset="2"/>
              <a:buChar char="Ø"/>
            </a:pPr>
            <a:r>
              <a:rPr lang="en-US" dirty="0"/>
              <a:t>Sao </a:t>
            </a:r>
            <a:r>
              <a:rPr lang="en-US" dirty="0" err="1"/>
              <a:t>chép</a:t>
            </a:r>
            <a:r>
              <a:rPr lang="en-US" dirty="0"/>
              <a:t> Cell </a:t>
            </a:r>
            <a:r>
              <a:rPr lang="en-US" dirty="0" smtClean="0"/>
              <a:t>Styles</a:t>
            </a:r>
          </a:p>
          <a:p>
            <a:pPr marL="860425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template</a:t>
            </a:r>
            <a:endParaRPr lang="en-US" dirty="0" smtClean="0"/>
          </a:p>
          <a:p>
            <a:pPr marL="533386" lvl="1" indent="0">
              <a:buNone/>
            </a:pP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C00FAD-6FDF-497E-B583-AC3D575EB056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769" y="1964998"/>
            <a:ext cx="5468675" cy="388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450" y="3429459"/>
            <a:ext cx="3036709" cy="292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47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308002" indent="-514350">
              <a:buFont typeface="+mj-lt"/>
              <a:buAutoNum type="arabicPeriod" startAt="9"/>
            </a:pP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smtClean="0"/>
              <a:t>(*)</a:t>
            </a:r>
            <a:endParaRPr lang="en-US" dirty="0"/>
          </a:p>
          <a:p>
            <a:pPr marL="914400" lvl="1" indent="-395288"/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309688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0179F1-0BE4-49C3-8215-E65D042346A3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56745"/>
            <a:ext cx="5469513" cy="1411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792" y="1365430"/>
            <a:ext cx="2979922" cy="324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32" y="2839207"/>
            <a:ext cx="5206294" cy="332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5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1309688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309688" lvl="2" indent="-395288">
              <a:buFont typeface="Wingdings" panose="05000000000000000000" pitchFamily="2" charset="2"/>
              <a:buChar char="Ø"/>
            </a:pPr>
            <a:r>
              <a:rPr lang="vi-VN" dirty="0"/>
              <a:t>Định nghĩa các vùng được hiệu chỉnh trong chế độ bảo vệ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137E15-C590-4E24-A510-ED5DCFC4431E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65" y="2778237"/>
            <a:ext cx="3908210" cy="269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943" y="3083604"/>
            <a:ext cx="3573059" cy="208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070" y="2878888"/>
            <a:ext cx="3615859" cy="248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2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838213" lvl="1" indent="-457200"/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838213" lvl="1" indent="-457200"/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201738" lvl="2" indent="-396875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password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201738" lvl="2" indent="-396875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password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marL="1201738" lvl="2" indent="-396875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 smtClean="0"/>
              <a:t>đọc</a:t>
            </a:r>
            <a:endParaRPr lang="en-US" dirty="0" smtClean="0"/>
          </a:p>
          <a:p>
            <a:pPr marL="1201738" lvl="2" indent="-396875">
              <a:buFont typeface="Wingdings" panose="05000000000000000000" pitchFamily="2" charset="2"/>
              <a:buChar char="Ø"/>
            </a:pPr>
            <a:r>
              <a:rPr lang="en-US" dirty="0" err="1"/>
              <a:t>Hủy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A06A82-1B7D-48EE-A55E-2E28F2758DCE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30" y="2199880"/>
            <a:ext cx="3743181" cy="2675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742" y="3903259"/>
            <a:ext cx="3789080" cy="229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7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092201"/>
            <a:ext cx="11127475" cy="4978400"/>
          </a:xfrm>
        </p:spPr>
        <p:txBody>
          <a:bodyPr/>
          <a:lstStyle/>
          <a:p>
            <a:pPr marL="838213" lvl="1" indent="-457200"/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(Form Fields</a:t>
            </a:r>
            <a:r>
              <a:rPr lang="en-US" dirty="0" smtClean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2B8ED2-A676-4018-958F-8458BE8AF18D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2352425"/>
            <a:ext cx="3587030" cy="2694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5"/>
          <a:stretch/>
        </p:blipFill>
        <p:spPr>
          <a:xfrm>
            <a:off x="761313" y="2352425"/>
            <a:ext cx="6808574" cy="2694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8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10972800" cy="5630334"/>
          </a:xfrm>
        </p:spPr>
        <p:txBody>
          <a:bodyPr/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en-US" sz="2400" dirty="0" err="1"/>
              <a:t>Trộn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ô,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biên</a:t>
            </a:r>
            <a:r>
              <a:rPr lang="en-US" sz="2400" dirty="0"/>
              <a:t>, </a:t>
            </a:r>
            <a:r>
              <a:rPr lang="en-US" sz="2400" dirty="0" err="1"/>
              <a:t>canh</a:t>
            </a:r>
            <a:r>
              <a:rPr lang="en-US" sz="2400" dirty="0"/>
              <a:t> </a:t>
            </a:r>
            <a:r>
              <a:rPr lang="en-US" sz="2400" dirty="0" err="1"/>
              <a:t>lề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dung,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ngắt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ô.</a:t>
            </a:r>
          </a:p>
          <a:p>
            <a:pPr lvl="1"/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kiểu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cỡ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,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Highlighting.</a:t>
            </a:r>
          </a:p>
          <a:p>
            <a:pPr lvl="1"/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,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tệ</a:t>
            </a:r>
            <a:r>
              <a:rPr lang="en-US" sz="2400" dirty="0"/>
              <a:t>,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giờ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xóa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tùy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/>
              <a:t>dụng</a:t>
            </a:r>
            <a:r>
              <a:rPr lang="en-US" sz="2400" dirty="0"/>
              <a:t>, </a:t>
            </a:r>
            <a:r>
              <a:rPr lang="en-US" sz="2400" dirty="0" err="1"/>
              <a:t>tạo</a:t>
            </a:r>
            <a:r>
              <a:rPr lang="en-US" sz="2400" dirty="0"/>
              <a:t>, </a:t>
            </a:r>
            <a:r>
              <a:rPr lang="en-US" sz="2400" dirty="0" err="1"/>
              <a:t>xóa</a:t>
            </a:r>
            <a:r>
              <a:rPr lang="en-US" sz="2400" dirty="0"/>
              <a:t>,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Cell Styles.</a:t>
            </a:r>
          </a:p>
          <a:p>
            <a:pPr lvl="1"/>
            <a:r>
              <a:rPr lang="en-US" sz="2400" dirty="0" smtClean="0"/>
              <a:t>Sao </a:t>
            </a:r>
            <a:r>
              <a:rPr lang="en-US" sz="2400" dirty="0" err="1"/>
              <a:t>chép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cụ</a:t>
            </a:r>
            <a:r>
              <a:rPr lang="en-US" sz="2400" dirty="0"/>
              <a:t> Format Painter.</a:t>
            </a:r>
          </a:p>
          <a:p>
            <a:pPr lvl="1"/>
            <a:r>
              <a:rPr lang="en-US" sz="2400" dirty="0" err="1" smtClean="0"/>
              <a:t>Áp</a:t>
            </a:r>
            <a:r>
              <a:rPr lang="en-US" sz="2400" dirty="0" smtClean="0"/>
              <a:t> </a:t>
            </a:r>
            <a:r>
              <a:rPr lang="en-US" sz="2400" dirty="0" err="1"/>
              <a:t>dụng</a:t>
            </a:r>
            <a:r>
              <a:rPr lang="en-US" sz="2400" dirty="0"/>
              <a:t>, </a:t>
            </a:r>
            <a:r>
              <a:rPr lang="en-US" sz="2400" dirty="0" err="1"/>
              <a:t>tạo</a:t>
            </a:r>
            <a:r>
              <a:rPr lang="en-US" sz="2400" dirty="0"/>
              <a:t>, </a:t>
            </a:r>
            <a:r>
              <a:rPr lang="en-US" sz="2400" dirty="0" err="1"/>
              <a:t>xóa</a:t>
            </a:r>
            <a:r>
              <a:rPr lang="en-US" sz="2400" dirty="0"/>
              <a:t>,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tắc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 smtClean="0"/>
              <a:t>Tạo</a:t>
            </a:r>
            <a:r>
              <a:rPr lang="en-US" sz="2400" dirty="0"/>
              <a:t>,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,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xóa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sổ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trúc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sổ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tin </a:t>
            </a:r>
            <a:r>
              <a:rPr lang="en-US" sz="2400" dirty="0" err="1"/>
              <a:t>sổ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.</a:t>
            </a:r>
          </a:p>
          <a:p>
            <a:pPr lvl="1"/>
            <a:r>
              <a:rPr lang="en-US" sz="2400" smtClean="0"/>
              <a:t>Xây</a:t>
            </a:r>
            <a:r>
              <a:rPr lang="en-US" sz="2400" dirty="0" smtClean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Form Fields.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E6AE6D-2056-4B16-8298-BEF35D1E9D27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8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98600"/>
            <a:ext cx="11127475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smtClean="0"/>
              <a:t>ô.</a:t>
            </a:r>
          </a:p>
          <a:p>
            <a:pPr lvl="1"/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dữ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</a:t>
            </a:r>
            <a:r>
              <a:rPr lang="vi-VN" dirty="0" smtClean="0"/>
              <a:t>ử </a:t>
            </a:r>
            <a:r>
              <a:rPr lang="vi-VN" dirty="0"/>
              <a:t>dụng các tính năng định dạng như Themes, Cell Styles, và định dạng dữ liệu có điều </a:t>
            </a:r>
            <a:r>
              <a:rPr lang="vi-VN" dirty="0" smtClean="0"/>
              <a:t>kiện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lvl="1"/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 smtClean="0"/>
          </a:p>
          <a:p>
            <a:pPr lvl="1"/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/>
              <a:t>mật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6EEF0E-B040-4006-809E-526517B192A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98600"/>
            <a:ext cx="11127475" cy="45720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smtClean="0"/>
              <a:t>ô</a:t>
            </a:r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DCE52-63DC-45D6-8154-AD66CAAEC8BF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8" y="2394352"/>
            <a:ext cx="5420352" cy="306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649" y="2828190"/>
            <a:ext cx="4774807" cy="91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287" y="4204977"/>
            <a:ext cx="3305533" cy="68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3833"/>
            <a:ext cx="11127475" cy="4746767"/>
          </a:xfrm>
        </p:spPr>
        <p:txBody>
          <a:bodyPr/>
          <a:lstStyle/>
          <a:p>
            <a:pPr marL="990586" lvl="1" indent="-457200"/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 smtClean="0"/>
              <a:t>phân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623C2A-5409-4426-B413-B69618E62D70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96" y="2143550"/>
            <a:ext cx="4649007" cy="392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33" y="2964154"/>
            <a:ext cx="5137500" cy="2058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7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3833"/>
            <a:ext cx="11127475" cy="4746767"/>
          </a:xfrm>
        </p:spPr>
        <p:txBody>
          <a:bodyPr/>
          <a:lstStyle/>
          <a:p>
            <a:pPr marL="990586" lvl="1" indent="-457200"/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canh</a:t>
            </a:r>
            <a:r>
              <a:rPr lang="en-US" dirty="0"/>
              <a:t> </a:t>
            </a:r>
            <a:r>
              <a:rPr lang="en-US" dirty="0" err="1"/>
              <a:t>lề</a:t>
            </a:r>
            <a:r>
              <a:rPr lang="en-US" dirty="0"/>
              <a:t> </a:t>
            </a:r>
            <a:r>
              <a:rPr lang="en-US" dirty="0" smtClean="0"/>
              <a:t>ô</a:t>
            </a:r>
          </a:p>
          <a:p>
            <a:pPr marL="990586" lvl="1" indent="-457200"/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Font </a:t>
            </a:r>
            <a:r>
              <a:rPr lang="en-US" dirty="0" err="1"/>
              <a:t>và</a:t>
            </a:r>
            <a:r>
              <a:rPr lang="en-US" dirty="0"/>
              <a:t> Size </a:t>
            </a:r>
            <a:r>
              <a:rPr lang="en-US" dirty="0" err="1"/>
              <a:t>chữ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7453FC-DF54-4CAB-900F-76740AF4E641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547404"/>
            <a:ext cx="4326340" cy="375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348" y="1125868"/>
            <a:ext cx="2875243" cy="123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300" y="2508533"/>
            <a:ext cx="4332335" cy="376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86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141413"/>
            <a:ext cx="11127475" cy="4929187"/>
          </a:xfrm>
        </p:spPr>
        <p:txBody>
          <a:bodyPr/>
          <a:lstStyle/>
          <a:p>
            <a:pPr marL="990586" lvl="1" indent="-457200"/>
            <a:r>
              <a:rPr lang="vi-VN" dirty="0"/>
              <a:t>Áp dụng đường viền </a:t>
            </a:r>
            <a:r>
              <a:rPr lang="vi-VN" dirty="0" smtClean="0"/>
              <a:t>ô</a:t>
            </a:r>
            <a:endParaRPr lang="en-US" dirty="0" smtClean="0"/>
          </a:p>
          <a:p>
            <a:pPr marL="990586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(Pattern</a:t>
            </a:r>
            <a:r>
              <a:rPr lang="en-US" dirty="0" smtClean="0"/>
              <a:t>)</a:t>
            </a:r>
          </a:p>
          <a:p>
            <a:pPr marL="990586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Format Painter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67E8EC-A6D8-4859-91CD-98EA62CC3DD5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744266"/>
            <a:ext cx="3997247" cy="346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87" y="3187580"/>
            <a:ext cx="2195587" cy="258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543" y="2744265"/>
            <a:ext cx="3997247" cy="346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6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3833"/>
            <a:ext cx="11127475" cy="4746767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ô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smtClean="0"/>
              <a:t>ô</a:t>
            </a:r>
          </a:p>
          <a:p>
            <a:pPr marL="990586" lvl="1" indent="-457200">
              <a:buFont typeface="Wingdings" panose="05000000000000000000" pitchFamily="2" charset="2"/>
              <a:buChar char="§"/>
            </a:pPr>
            <a:r>
              <a:rPr lang="en-US" dirty="0"/>
              <a:t>Clear </a:t>
            </a:r>
            <a:r>
              <a:rPr lang="en-US" dirty="0" smtClean="0"/>
              <a:t>All</a:t>
            </a:r>
            <a:endParaRPr lang="en-US" dirty="0"/>
          </a:p>
          <a:p>
            <a:pPr marL="990586" lvl="1" indent="-457200">
              <a:buFont typeface="Wingdings" panose="05000000000000000000" pitchFamily="2" charset="2"/>
              <a:buChar char="§"/>
            </a:pPr>
            <a:r>
              <a:rPr lang="en-US" dirty="0"/>
              <a:t>Clear </a:t>
            </a:r>
            <a:r>
              <a:rPr lang="en-US" dirty="0" smtClean="0"/>
              <a:t>Formats</a:t>
            </a:r>
          </a:p>
          <a:p>
            <a:pPr marL="990586" lvl="1" indent="-457200">
              <a:buFont typeface="Wingdings" panose="05000000000000000000" pitchFamily="2" charset="2"/>
              <a:buChar char="§"/>
            </a:pPr>
            <a:r>
              <a:rPr lang="en-US" dirty="0"/>
              <a:t>Clear </a:t>
            </a:r>
            <a:r>
              <a:rPr lang="en-US" dirty="0" smtClean="0"/>
              <a:t>Contents</a:t>
            </a:r>
          </a:p>
          <a:p>
            <a:pPr marL="990586" lvl="1" indent="-457200">
              <a:buFont typeface="Wingdings" panose="05000000000000000000" pitchFamily="2" charset="2"/>
              <a:buChar char="§"/>
            </a:pPr>
            <a:r>
              <a:rPr lang="en-US" dirty="0"/>
              <a:t>Clear </a:t>
            </a:r>
            <a:r>
              <a:rPr lang="en-US" dirty="0" smtClean="0"/>
              <a:t>Comments</a:t>
            </a:r>
          </a:p>
          <a:p>
            <a:pPr marL="990586" lvl="1" indent="-457200">
              <a:buFont typeface="Wingdings" panose="05000000000000000000" pitchFamily="2" charset="2"/>
              <a:buChar char="§"/>
            </a:pPr>
            <a:r>
              <a:rPr lang="en-US" dirty="0"/>
              <a:t>Clear </a:t>
            </a:r>
            <a:r>
              <a:rPr lang="en-US" dirty="0" smtClean="0"/>
              <a:t>Hyperlinks</a:t>
            </a:r>
          </a:p>
          <a:p>
            <a:pPr marL="990586" lvl="1" indent="-457200">
              <a:buFont typeface="Wingdings" panose="05000000000000000000" pitchFamily="2" charset="2"/>
              <a:buChar char="§"/>
            </a:pPr>
            <a:r>
              <a:rPr lang="en-US" dirty="0"/>
              <a:t>Remove Hyperlinks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DD90E5-98B7-4466-90F9-977528EC58BE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062" y="1506513"/>
            <a:ext cx="3179938" cy="380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5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 smtClean="0"/>
              <a:t>tính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3833"/>
            <a:ext cx="11127475" cy="4746767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ô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smtClean="0"/>
              <a:t>(*)</a:t>
            </a:r>
          </a:p>
          <a:p>
            <a:pPr marL="990586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 smtClean="0"/>
              <a:t>biến</a:t>
            </a:r>
            <a:endParaRPr lang="en-US" dirty="0" smtClean="0"/>
          </a:p>
          <a:p>
            <a:pPr marL="609585" lvl="1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D0C403-73C9-4E35-BDB1-4E927572284B}" type="datetime1">
              <a:rPr lang="en-US" smtClean="0"/>
              <a:t>9/20/2017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Excel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03" y="2396043"/>
            <a:ext cx="4968793" cy="390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64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3182</TotalTime>
  <Words>1232</Words>
  <Application>Microsoft Office PowerPoint</Application>
  <PresentationFormat>Widescreen</PresentationFormat>
  <Paragraphs>221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Segoe Light</vt:lpstr>
      <vt:lpstr>Times New Roman</vt:lpstr>
      <vt:lpstr>Wingdings</vt:lpstr>
      <vt:lpstr>IIG New Theme</vt:lpstr>
      <vt:lpstr>MICROSOFT EXCEL 2013</vt:lpstr>
      <vt:lpstr>NỘI DUNG BÀI GIẢNG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  <vt:lpstr>Bài 4: Định dạng trang tính và cấu hình các sổ tính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127</cp:revision>
  <dcterms:created xsi:type="dcterms:W3CDTF">2017-08-25T02:08:09Z</dcterms:created>
  <dcterms:modified xsi:type="dcterms:W3CDTF">2017-09-20T04:18:53Z</dcterms:modified>
</cp:coreProperties>
</file>